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1"/>
  </p:sldMasterIdLst>
  <p:sldIdLst>
    <p:sldId id="256" r:id="rId2"/>
    <p:sldId id="257" r:id="rId3"/>
    <p:sldId id="264" r:id="rId4"/>
    <p:sldId id="268" r:id="rId5"/>
    <p:sldId id="258" r:id="rId6"/>
    <p:sldId id="265" r:id="rId7"/>
    <p:sldId id="260" r:id="rId8"/>
    <p:sldId id="261" r:id="rId9"/>
    <p:sldId id="266" r:id="rId10"/>
    <p:sldId id="267" r:id="rId11"/>
    <p:sldId id="262" r:id="rId12"/>
    <p:sldId id="259" r:id="rId13"/>
    <p:sldId id="263"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33" autoAdjust="0"/>
    <p:restoredTop sz="94660"/>
  </p:normalViewPr>
  <p:slideViewPr>
    <p:cSldViewPr snapToGrid="0">
      <p:cViewPr varScale="1">
        <p:scale>
          <a:sx n="72" d="100"/>
          <a:sy n="72" d="100"/>
        </p:scale>
        <p:origin x="93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smtClean="0"/>
              <a:pPr/>
              <a:t>1/23/2017</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15880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97112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smtClean="0"/>
              <a:pPr/>
              <a:t>1/23/2017</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35899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21105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1/23/2017</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70862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08493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45925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21021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48639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1/23/2017</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44016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28672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smtClean="0"/>
              <a:pPr/>
              <a:t>1/23/2017</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0937033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American Entry &amp; The End of the War</a:t>
            </a:r>
          </a:p>
        </p:txBody>
      </p:sp>
    </p:spTree>
    <p:extLst>
      <p:ext uri="{BB962C8B-B14F-4D97-AF65-F5344CB8AC3E}">
        <p14:creationId xmlns:p14="http://schemas.microsoft.com/office/powerpoint/2010/main" val="2970342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dirty="0"/>
              <a:t>Eventually the Allies won back France and Belgium.</a:t>
            </a:r>
          </a:p>
          <a:p>
            <a:endParaRPr lang="en-US" sz="2400" dirty="0"/>
          </a:p>
          <a:p>
            <a:r>
              <a:rPr lang="en-US" sz="2400" dirty="0"/>
              <a:t>Fighting stopped when the Allies reached the German border</a:t>
            </a:r>
          </a:p>
          <a:p>
            <a:endParaRPr lang="en-US" sz="2400" dirty="0"/>
          </a:p>
          <a:p>
            <a:r>
              <a:rPr lang="en-US" sz="2400" dirty="0"/>
              <a:t>November 11, 1918 Germany formally surrendered.</a:t>
            </a:r>
          </a:p>
          <a:p>
            <a:endParaRPr lang="en-CA" dirty="0"/>
          </a:p>
        </p:txBody>
      </p:sp>
    </p:spTree>
    <p:extLst>
      <p:ext uri="{BB962C8B-B14F-4D97-AF65-F5344CB8AC3E}">
        <p14:creationId xmlns:p14="http://schemas.microsoft.com/office/powerpoint/2010/main" val="324102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9843" y="1431234"/>
            <a:ext cx="10375969" cy="2854387"/>
          </a:xfrm>
        </p:spPr>
        <p:txBody>
          <a:bodyPr>
            <a:normAutofit/>
          </a:bodyPr>
          <a:lstStyle/>
          <a:p>
            <a:r>
              <a:rPr lang="en-CA" sz="2400" dirty="0"/>
              <a:t>On 11th November the leaders of both sides held a meeting in Ferdinand Foch's railway carriage headquarters at Compiegne. </a:t>
            </a:r>
          </a:p>
          <a:p>
            <a:r>
              <a:rPr lang="en-CA" sz="2400" dirty="0"/>
              <a:t>The Armistice was signed at 6am and came into force five hours later. </a:t>
            </a:r>
          </a:p>
          <a:p>
            <a:endParaRPr lang="en-CA" sz="2000" dirty="0"/>
          </a:p>
        </p:txBody>
      </p:sp>
      <p:pic>
        <p:nvPicPr>
          <p:cNvPr id="4" name="Picture 3"/>
          <p:cNvPicPr>
            <a:picLocks noChangeAspect="1"/>
          </p:cNvPicPr>
          <p:nvPr/>
        </p:nvPicPr>
        <p:blipFill>
          <a:blip r:embed="rId2"/>
          <a:stretch>
            <a:fillRect/>
          </a:stretch>
        </p:blipFill>
        <p:spPr>
          <a:xfrm>
            <a:off x="2971269" y="3609744"/>
            <a:ext cx="5634670" cy="3048033"/>
          </a:xfrm>
          <a:prstGeom prst="rect">
            <a:avLst/>
          </a:prstGeom>
        </p:spPr>
      </p:pic>
    </p:spTree>
    <p:extLst>
      <p:ext uri="{BB962C8B-B14F-4D97-AF65-F5344CB8AC3E}">
        <p14:creationId xmlns:p14="http://schemas.microsoft.com/office/powerpoint/2010/main" val="2421405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1089" y="1616765"/>
            <a:ext cx="10606295" cy="1981200"/>
          </a:xfrm>
        </p:spPr>
        <p:txBody>
          <a:bodyPr>
            <a:normAutofit/>
          </a:bodyPr>
          <a:lstStyle/>
          <a:p>
            <a:r>
              <a:rPr lang="en-CA" sz="2400" dirty="0"/>
              <a:t>The allied victory in November 1918 was not solely due to American involvement. </a:t>
            </a:r>
          </a:p>
          <a:p>
            <a:r>
              <a:rPr lang="en-CA" sz="2400" dirty="0"/>
              <a:t>Rapid advancements in weapon technology, helped by American funding, meant that by 1918 tanks and planes were commonplace. </a:t>
            </a:r>
          </a:p>
        </p:txBody>
      </p:sp>
      <p:pic>
        <p:nvPicPr>
          <p:cNvPr id="4" name="Picture 3"/>
          <p:cNvPicPr>
            <a:picLocks noChangeAspect="1"/>
          </p:cNvPicPr>
          <p:nvPr/>
        </p:nvPicPr>
        <p:blipFill>
          <a:blip r:embed="rId2"/>
          <a:stretch>
            <a:fillRect/>
          </a:stretch>
        </p:blipFill>
        <p:spPr>
          <a:xfrm>
            <a:off x="1859886" y="3705664"/>
            <a:ext cx="8822125" cy="2801153"/>
          </a:xfrm>
          <a:prstGeom prst="rect">
            <a:avLst/>
          </a:prstGeom>
        </p:spPr>
      </p:pic>
    </p:spTree>
    <p:extLst>
      <p:ext uri="{BB962C8B-B14F-4D97-AF65-F5344CB8AC3E}">
        <p14:creationId xmlns:p14="http://schemas.microsoft.com/office/powerpoint/2010/main" val="870039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2047" y="2018992"/>
            <a:ext cx="8915399" cy="2857807"/>
          </a:xfrm>
        </p:spPr>
        <p:txBody>
          <a:bodyPr>
            <a:normAutofit/>
          </a:bodyPr>
          <a:lstStyle/>
          <a:p>
            <a:pPr algn="ctr"/>
            <a:r>
              <a:rPr lang="en-CA" dirty="0"/>
              <a:t>Without America, the Allies would have lost World War One.</a:t>
            </a:r>
            <a:br>
              <a:rPr lang="en-CA" dirty="0"/>
            </a:br>
            <a:r>
              <a:rPr lang="en-CA" dirty="0"/>
              <a:t> </a:t>
            </a:r>
            <a:br>
              <a:rPr lang="en-CA" dirty="0"/>
            </a:br>
            <a:r>
              <a:rPr lang="en-CA" dirty="0"/>
              <a:t>Do you agree or disagree with this statement. </a:t>
            </a:r>
          </a:p>
        </p:txBody>
      </p:sp>
    </p:spTree>
    <p:extLst>
      <p:ext uri="{BB962C8B-B14F-4D97-AF65-F5344CB8AC3E}">
        <p14:creationId xmlns:p14="http://schemas.microsoft.com/office/powerpoint/2010/main" val="2338446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30373" y="2372139"/>
            <a:ext cx="7890565" cy="3551582"/>
          </a:xfrm>
        </p:spPr>
        <p:txBody>
          <a:bodyPr>
            <a:noAutofit/>
          </a:bodyPr>
          <a:lstStyle/>
          <a:p>
            <a:r>
              <a:rPr lang="en-CA" sz="2000" dirty="0"/>
              <a:t>Although America did not declare war on Germany until 1917, she had been involved in the war from the beginning supplying the allies with weapons and supplies. </a:t>
            </a:r>
          </a:p>
          <a:p>
            <a:pPr marL="0" indent="0">
              <a:buNone/>
            </a:pPr>
            <a:endParaRPr lang="en-CA" sz="2000" dirty="0"/>
          </a:p>
          <a:p>
            <a:r>
              <a:rPr lang="en-CA" sz="2000" dirty="0"/>
              <a:t>On May 2nd 1915 the British passenger liner Lusitania was sunk by a torpedo from a German submarine. 1195 passengers, including 128 Americans, lost their lives. Americans were outraged and put pressure on the government to enter the war. </a:t>
            </a:r>
          </a:p>
          <a:p>
            <a:pPr marL="0" indent="0">
              <a:buNone/>
            </a:pPr>
            <a:endParaRPr lang="en-CA" sz="2000" dirty="0"/>
          </a:p>
          <a:p>
            <a:r>
              <a:rPr lang="en-CA" sz="2000" dirty="0"/>
              <a:t>Woodrow Wilson campaigned for a peaceful end to the war. He appealed to both sides to try to settle the war by diplomatic means but was unsuccessful. </a:t>
            </a:r>
          </a:p>
        </p:txBody>
      </p:sp>
      <p:pic>
        <p:nvPicPr>
          <p:cNvPr id="4" name="Picture 3"/>
          <p:cNvPicPr>
            <a:picLocks noChangeAspect="1"/>
          </p:cNvPicPr>
          <p:nvPr/>
        </p:nvPicPr>
        <p:blipFill>
          <a:blip r:embed="rId2"/>
          <a:stretch>
            <a:fillRect/>
          </a:stretch>
        </p:blipFill>
        <p:spPr>
          <a:xfrm>
            <a:off x="901790" y="1268203"/>
            <a:ext cx="2616662" cy="3930651"/>
          </a:xfrm>
          <a:prstGeom prst="rect">
            <a:avLst/>
          </a:prstGeom>
        </p:spPr>
      </p:pic>
    </p:spTree>
    <p:extLst>
      <p:ext uri="{BB962C8B-B14F-4D97-AF65-F5344CB8AC3E}">
        <p14:creationId xmlns:p14="http://schemas.microsoft.com/office/powerpoint/2010/main" val="2155225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subwarfare.jpg"/>
          <p:cNvPicPr>
            <a:picLocks noChangeAspect="1"/>
          </p:cNvPicPr>
          <p:nvPr/>
        </p:nvPicPr>
        <p:blipFill>
          <a:blip r:embed="rId2" cstate="print"/>
          <a:stretch>
            <a:fillRect/>
          </a:stretch>
        </p:blipFill>
        <p:spPr>
          <a:xfrm>
            <a:off x="457200" y="838199"/>
            <a:ext cx="10222302" cy="6010335"/>
          </a:xfrm>
          <a:prstGeom prst="rect">
            <a:avLst/>
          </a:prstGeom>
        </p:spPr>
      </p:pic>
    </p:spTree>
    <p:extLst>
      <p:ext uri="{BB962C8B-B14F-4D97-AF65-F5344CB8AC3E}">
        <p14:creationId xmlns:p14="http://schemas.microsoft.com/office/powerpoint/2010/main" val="139590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7404" y="16092"/>
            <a:ext cx="4825448" cy="68419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788372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4880" y="1278082"/>
            <a:ext cx="11179797" cy="5579918"/>
          </a:xfrm>
        </p:spPr>
        <p:txBody>
          <a:bodyPr>
            <a:normAutofit/>
          </a:bodyPr>
          <a:lstStyle/>
          <a:p>
            <a:r>
              <a:rPr lang="en-CA" sz="2000" dirty="0"/>
              <a:t>The United States declared war on Germany on April 6th 1917. American troops joined the French and British in the summer of 1918. They were fresh and not war-weary and were invaluable in defeating the Germans. </a:t>
            </a:r>
          </a:p>
          <a:p>
            <a:pPr marL="0" indent="0">
              <a:buNone/>
            </a:pPr>
            <a:endParaRPr lang="en-CA" sz="2000" dirty="0"/>
          </a:p>
          <a:p>
            <a:r>
              <a:rPr lang="en-CA" sz="2000" dirty="0"/>
              <a:t>In February 1917, the Germans announced an unrestricted submarine warfare campaign. They planned to sink any ship that approached Britain whether it was a military ship, supply ship or passenger ship. </a:t>
            </a:r>
          </a:p>
          <a:p>
            <a:pPr marL="0" indent="0">
              <a:buNone/>
            </a:pPr>
            <a:endParaRPr lang="en-CA" sz="2000" dirty="0"/>
          </a:p>
          <a:p>
            <a:r>
              <a:rPr lang="en-CA" sz="2000" dirty="0"/>
              <a:t>On April 3rd 1917, Wilson made a speech declaring that America would enter the war and restore peace to Europe. </a:t>
            </a:r>
          </a:p>
        </p:txBody>
      </p:sp>
    </p:spTree>
    <p:extLst>
      <p:ext uri="{BB962C8B-B14F-4D97-AF65-F5344CB8AC3E}">
        <p14:creationId xmlns:p14="http://schemas.microsoft.com/office/powerpoint/2010/main" val="3870442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1193" y="2180496"/>
            <a:ext cx="7424120" cy="3678303"/>
          </a:xfrm>
        </p:spPr>
        <p:txBody>
          <a:bodyPr/>
          <a:lstStyle/>
          <a:p>
            <a:r>
              <a:rPr lang="en-US" sz="2800" dirty="0"/>
              <a:t>Early 1917 England intercepted the ‘Zimmerman Telegram’ between Germany and Mexico. </a:t>
            </a:r>
          </a:p>
          <a:p>
            <a:pPr lvl="1"/>
            <a:r>
              <a:rPr lang="en-US" sz="2400" dirty="0"/>
              <a:t>Plan that described how Mexico was going to attack the USA and how Germany would help.</a:t>
            </a:r>
          </a:p>
          <a:p>
            <a:pPr lvl="1"/>
            <a:r>
              <a:rPr lang="en-US" sz="2400" dirty="0"/>
              <a:t>England told the USA, which resulted in the US declaring war on Germany</a:t>
            </a:r>
          </a:p>
          <a:p>
            <a:endParaRPr lang="en-CA" dirty="0"/>
          </a:p>
        </p:txBody>
      </p:sp>
      <p:pic>
        <p:nvPicPr>
          <p:cNvPr id="1026" name="Picture 2" descr="Image result for zimmerman tele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7842" y="1927735"/>
            <a:ext cx="3572414" cy="4530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6277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14260" y="1950015"/>
            <a:ext cx="8309113" cy="3777622"/>
          </a:xfrm>
        </p:spPr>
        <p:txBody>
          <a:bodyPr>
            <a:normAutofit lnSpcReduction="10000"/>
          </a:bodyPr>
          <a:lstStyle/>
          <a:p>
            <a:endParaRPr lang="en-CA" dirty="0"/>
          </a:p>
          <a:p>
            <a:r>
              <a:rPr lang="en-CA" sz="2000" dirty="0"/>
              <a:t>The German commander Erich Ludendorff (left) was a brilliant military commander and had won decisive victories over Russia in 1917 that led to the Russian withdrawal from the war. </a:t>
            </a:r>
          </a:p>
          <a:p>
            <a:pPr marL="0" indent="0">
              <a:buNone/>
            </a:pPr>
            <a:endParaRPr lang="en-CA" sz="2000" dirty="0"/>
          </a:p>
          <a:p>
            <a:r>
              <a:rPr lang="en-CA" sz="2000" dirty="0"/>
              <a:t>In 1918 he announced that if Germany was to win the war then the allies had to be defeated on the Western Front before the arrival of American troops. </a:t>
            </a:r>
          </a:p>
          <a:p>
            <a:pPr marL="0" indent="0">
              <a:buNone/>
            </a:pPr>
            <a:endParaRPr lang="en-CA" sz="2000" dirty="0"/>
          </a:p>
          <a:p>
            <a:r>
              <a:rPr lang="en-CA" sz="2000" dirty="0"/>
              <a:t>Although his offensive was initially successful the allies held ground and eventually pushed the Germans back. </a:t>
            </a:r>
          </a:p>
        </p:txBody>
      </p:sp>
      <p:pic>
        <p:nvPicPr>
          <p:cNvPr id="4" name="Picture 3"/>
          <p:cNvPicPr>
            <a:picLocks noChangeAspect="1"/>
          </p:cNvPicPr>
          <p:nvPr/>
        </p:nvPicPr>
        <p:blipFill>
          <a:blip r:embed="rId2"/>
          <a:stretch>
            <a:fillRect/>
          </a:stretch>
        </p:blipFill>
        <p:spPr>
          <a:xfrm>
            <a:off x="730030" y="1905000"/>
            <a:ext cx="2248340" cy="3003563"/>
          </a:xfrm>
          <a:prstGeom prst="rect">
            <a:avLst/>
          </a:prstGeom>
        </p:spPr>
      </p:pic>
    </p:spTree>
    <p:extLst>
      <p:ext uri="{BB962C8B-B14F-4D97-AF65-F5344CB8AC3E}">
        <p14:creationId xmlns:p14="http://schemas.microsoft.com/office/powerpoint/2010/main" val="3585384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CA" sz="2000" dirty="0"/>
              <a:t>By 1918 there were strikes and demonstrations in Berlin and other cities protesting about the effects of the war on the population. The British naval blockade of German ports meant that thousands of people were starving. Socialists were waiting for the chance to seize Germany as they had in Russia. </a:t>
            </a:r>
          </a:p>
          <a:p>
            <a:pPr marL="0" indent="0">
              <a:buNone/>
            </a:pPr>
            <a:endParaRPr lang="en-CA" sz="2000" dirty="0"/>
          </a:p>
          <a:p>
            <a:r>
              <a:rPr lang="en-CA" sz="2000" dirty="0"/>
              <a:t>In October 1918 Ludendorff resigned and the German navy mutinied. The end was near. Kaiser Wilhelm II abdicated on November 9th 1918. </a:t>
            </a:r>
          </a:p>
        </p:txBody>
      </p:sp>
    </p:spTree>
    <p:extLst>
      <p:ext uri="{BB962C8B-B14F-4D97-AF65-F5344CB8AC3E}">
        <p14:creationId xmlns:p14="http://schemas.microsoft.com/office/powerpoint/2010/main" val="3464767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Hundred Days</a:t>
            </a:r>
          </a:p>
        </p:txBody>
      </p:sp>
      <p:sp>
        <p:nvSpPr>
          <p:cNvPr id="3" name="Content Placeholder 2"/>
          <p:cNvSpPr>
            <a:spLocks noGrp="1"/>
          </p:cNvSpPr>
          <p:nvPr>
            <p:ph idx="1"/>
          </p:nvPr>
        </p:nvSpPr>
        <p:spPr>
          <a:xfrm>
            <a:off x="581192" y="2180496"/>
            <a:ext cx="11029615" cy="4461844"/>
          </a:xfrm>
        </p:spPr>
        <p:txBody>
          <a:bodyPr>
            <a:normAutofit/>
          </a:bodyPr>
          <a:lstStyle/>
          <a:p>
            <a:r>
              <a:rPr lang="en-US" sz="2400" dirty="0"/>
              <a:t>The </a:t>
            </a:r>
            <a:r>
              <a:rPr lang="en-US" sz="2400" b="1" dirty="0"/>
              <a:t>Hundred days </a:t>
            </a:r>
            <a:r>
              <a:rPr lang="en-US" sz="2400" dirty="0"/>
              <a:t>was the Allies effort that finished the threat from the German army</a:t>
            </a:r>
          </a:p>
          <a:p>
            <a:pPr lvl="1"/>
            <a:r>
              <a:rPr lang="en-US" sz="2200" dirty="0"/>
              <a:t>Thousands of German troops were stopped just short of Paris</a:t>
            </a:r>
          </a:p>
          <a:p>
            <a:r>
              <a:rPr lang="en-US" sz="2400" dirty="0"/>
              <a:t>The Canadians had some of the most difficult tasks of getting German’s out of their defensive positions</a:t>
            </a:r>
          </a:p>
          <a:p>
            <a:r>
              <a:rPr lang="en-US" sz="2400" dirty="0"/>
              <a:t>The Canadians broke the </a:t>
            </a:r>
            <a:r>
              <a:rPr lang="en-US" sz="2400" i="1" dirty="0"/>
              <a:t>Hindenburg Line </a:t>
            </a:r>
            <a:r>
              <a:rPr lang="en-US" sz="2400" dirty="0"/>
              <a:t>at a site called ‘Mons and Amiens’</a:t>
            </a:r>
          </a:p>
          <a:p>
            <a:pPr lvl="1"/>
            <a:r>
              <a:rPr lang="en-US" sz="2000" dirty="0"/>
              <a:t>This was Germany’s main line of defense</a:t>
            </a:r>
          </a:p>
          <a:p>
            <a:pPr lvl="1"/>
            <a:r>
              <a:rPr lang="en-US" sz="2000" dirty="0"/>
              <a:t>Canadians led the charge at this site</a:t>
            </a:r>
          </a:p>
          <a:p>
            <a:endParaRPr lang="en-CA" dirty="0"/>
          </a:p>
        </p:txBody>
      </p:sp>
    </p:spTree>
    <p:extLst>
      <p:ext uri="{BB962C8B-B14F-4D97-AF65-F5344CB8AC3E}">
        <p14:creationId xmlns:p14="http://schemas.microsoft.com/office/powerpoint/2010/main" val="1314093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docProps/app.xml><?xml version="1.0" encoding="utf-8"?>
<Properties xmlns="http://schemas.openxmlformats.org/officeDocument/2006/extended-properties" xmlns:vt="http://schemas.openxmlformats.org/officeDocument/2006/docPropsVTypes">
  <Template>Dividend</Template>
  <TotalTime>76</TotalTime>
  <Words>589</Words>
  <Application>Microsoft Office PowerPoint</Application>
  <PresentationFormat>Widescreen</PresentationFormat>
  <Paragraphs>40</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Gill Sans MT</vt:lpstr>
      <vt:lpstr>Wingdings 2</vt:lpstr>
      <vt:lpstr>Dividend</vt:lpstr>
      <vt:lpstr>American Entry &amp; The End of the War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Hundred Days</vt:lpstr>
      <vt:lpstr>PowerPoint Presentation</vt:lpstr>
      <vt:lpstr>PowerPoint Presentation</vt:lpstr>
      <vt:lpstr>PowerPoint Presentation</vt:lpstr>
      <vt:lpstr>Without America, the Allies would have lost World War One.   Do you agree or disagree with this statement.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End of the War</dc:title>
  <dc:creator>Kerri Martin</dc:creator>
  <cp:lastModifiedBy>Kerri Martin</cp:lastModifiedBy>
  <cp:revision>6</cp:revision>
  <dcterms:created xsi:type="dcterms:W3CDTF">2017-01-19T00:36:50Z</dcterms:created>
  <dcterms:modified xsi:type="dcterms:W3CDTF">2017-01-24T00:46:24Z</dcterms:modified>
</cp:coreProperties>
</file>