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88A0D-898F-4A31-BEC6-ABC3823BD4F2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CD5E-0A54-4183-9511-8550469908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66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J3eOdo2i0&amp;feature=emb_titl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https://www.youtube.com/watch?v=s2J3eOdo2i0&amp;feature=emb_title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CD5E-0A54-4183-9511-85504699084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00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9309-E2E3-403A-BBDD-7742485FF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7BF11-060C-4936-A054-6F01B18A2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AE357-4D0E-4959-838B-D9461555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99C4F-A18E-4931-B2CA-0CADBD85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3551-5FF2-43A4-816D-FC53D8F3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1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145F-A5DF-4F44-A1A9-AD639717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1921D-2807-4A0C-90D1-D71ED8CB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00E4-8EF5-41DE-A100-A9D2C990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D87BE-E3D3-454A-929B-04C0B26E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7F61-863A-435C-888A-D51CB27A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0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33302-6F1C-47C0-8606-B02B1AB39B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1E431-93E3-4A07-914D-D2D62EE55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D005B-B14A-4474-958D-1DDE0EEE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F8BB-4853-4EEA-8A16-1CC0AB3C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372E-4DF1-4A28-AE2B-1470ABEC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4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51BB-6F96-4B44-B277-D8D0A529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1335-6D32-499E-95F2-64FF366AB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C155-F6F3-4974-8636-213EAD0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F06F-2BD7-4D5A-8523-BDC46885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5F2C-0D47-4888-B1EA-E62990E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42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6CEA-7798-49E6-AF35-CEF6AA59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2F22E-7D7B-46A7-B5B3-ED0190EC7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9A12-3B0A-4267-B521-8C69D440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80273-0D8F-4A2D-A2B4-6AEF4E6C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A05D-AA2F-4CD9-8DB6-1B8A685A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3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8524-8E4A-4D0A-AD0F-30620836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4C39-BA29-4B4E-A9D9-2F94482C2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1BB66-7EB4-4AF0-B36C-23396DEE2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B8A54-5A29-49CD-AE44-1CEA5048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A1477-8B56-4FFC-BEFA-2B1D4B6C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644F5-BB01-4D1D-B6E4-97234B41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23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A65A-AF55-47CA-9E59-FA44AC0D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BA35E-2019-4996-83B2-03C700DC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37831-BCF2-424E-8C72-A84B6EB96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727AC-E5E4-4790-9FAC-16DE0E153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2A981-0ADC-40CA-883D-86DACAB8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AC262-DD95-49F3-8852-DFC29893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744EC-3144-4169-80A3-21917286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74DE9-7D37-4D14-9C3E-11124731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0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AD44D-4140-4E09-B5EA-C717BF40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00F1C-04F5-4CA6-BE4C-F54F2628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78E5D-2049-4778-B15B-20C55932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0BD7A-FCFC-461A-A3E4-3C27C4B5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31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8E791-D2D8-4CA0-A221-C70E65AC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C8EC5-E121-4B63-8A8C-3F7A563A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7E288-55ED-4C94-95AE-662DE2C5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927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B3C6-0E39-4919-A240-742FFFC6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81DD-B361-4BD1-A514-09C4872C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C82A6-72CD-4DE2-BA7C-6911F531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3DBDF-02FE-4C47-B69A-E2F93E93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4A496-B67C-438D-8F04-BFAC9FF1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B5F6E-9036-4078-A847-BE6D5C96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88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EB36-86C3-458F-BAD4-49DC53EB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46C0D-47BF-4F47-93BF-4A2BCF1D9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76977-ED31-4A5B-BEAF-D47D7F3C9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044C4-62C2-450E-BD81-F2CB8BE3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30B4C-72F2-4D11-B786-F069F3AB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A3CE2-1D76-4655-8531-1F0B4FFE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04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78F9B-DB4E-41FF-AD06-26204ED6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74BF4-F68A-4FD3-9CC4-243F91E3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CF22-E5C9-4D73-A66E-D8DA509E5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F840-B458-472B-A26D-A34337DF097E}" type="datetimeFigureOut">
              <a:rPr lang="en-CA" smtClean="0"/>
              <a:t>2020-02-22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01F3-0EB8-4CB5-A28B-4CCE652F3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5CDB-4DD4-4397-8A82-B4BE66852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BACE-CCA9-4F1D-AD56-68A768DA6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4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2J3eOdo2i0?feature=oembed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10C8-DD70-4BD2-A0BF-28233649A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800" b="1" dirty="0">
                <a:solidFill>
                  <a:schemeClr val="bg1"/>
                </a:solidFill>
              </a:rPr>
              <a:t>In Their Boots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266CC-65A4-459E-A17A-B416C14FE7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Understanding the Effects of Trench Warfare</a:t>
            </a:r>
          </a:p>
        </p:txBody>
      </p:sp>
    </p:spTree>
    <p:extLst>
      <p:ext uri="{BB962C8B-B14F-4D97-AF65-F5344CB8AC3E}">
        <p14:creationId xmlns:p14="http://schemas.microsoft.com/office/powerpoint/2010/main" val="245131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attlefield Experience: The Meuse-Argonne Offensive">
            <a:hlinkClick r:id="" action="ppaction://media"/>
            <a:extLst>
              <a:ext uri="{FF2B5EF4-FFF2-40B4-BE49-F238E27FC236}">
                <a16:creationId xmlns:a16="http://schemas.microsoft.com/office/drawing/2014/main" id="{3180BD74-D66A-4170-A2B8-1EBFD9B422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7397" y="319161"/>
            <a:ext cx="11057205" cy="621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5140DB-5BA1-4B34-8003-4256791B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78" y="1333123"/>
            <a:ext cx="4816444" cy="41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2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08B12-41A0-4FE5-91F5-93B4199F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30" y="0"/>
            <a:ext cx="4261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BCD5AB-DC2F-4544-89CB-D1D96F86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40" y="1496085"/>
            <a:ext cx="4490519" cy="38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5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1206F-1D68-4B5B-B2F0-59B54994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87" y="1404937"/>
            <a:ext cx="46958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00A34D-CF00-4048-9D33-C24A477A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78" y="549998"/>
            <a:ext cx="4816444" cy="57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E1C78-35BC-4359-B39A-D8911CBD0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78" y="1066045"/>
            <a:ext cx="4816444" cy="472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59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</Words>
  <Application>Microsoft Office PowerPoint</Application>
  <PresentationFormat>Widescreen</PresentationFormat>
  <Paragraphs>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 Their Boots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 Martin</dc:creator>
  <cp:lastModifiedBy>Kerri Martin</cp:lastModifiedBy>
  <cp:revision>4</cp:revision>
  <dcterms:created xsi:type="dcterms:W3CDTF">2020-02-23T02:58:36Z</dcterms:created>
  <dcterms:modified xsi:type="dcterms:W3CDTF">2020-02-23T03:14:30Z</dcterms:modified>
</cp:coreProperties>
</file>