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6B342-EC8E-4E02-B2E7-2E66F4537A92}" type="datetimeFigureOut">
              <a:rPr lang="en-CA" smtClean="0"/>
              <a:t>2017-10-19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86CE6-A1E9-4FA2-A8EC-3C2F134218D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8281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066968" y="138065"/>
            <a:ext cx="10540070" cy="6474770"/>
            <a:chOff x="1066968" y="138065"/>
            <a:chExt cx="10540070" cy="647477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6968" y="138065"/>
              <a:ext cx="10540070" cy="647477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1066968" y="138065"/>
              <a:ext cx="2126806" cy="5908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52038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5991" y="0"/>
            <a:ext cx="10273400" cy="663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379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214" y="132517"/>
            <a:ext cx="10987281" cy="6361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742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579" y="0"/>
            <a:ext cx="10421281" cy="6731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21550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24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Franklin Gothic Book</vt:lpstr>
      <vt:lpstr>Crop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a memorial</dc:title>
  <dc:creator>Kerri Martin</dc:creator>
  <cp:lastModifiedBy>Kerri Martin</cp:lastModifiedBy>
  <cp:revision>5</cp:revision>
  <dcterms:created xsi:type="dcterms:W3CDTF">2017-01-20T00:54:45Z</dcterms:created>
  <dcterms:modified xsi:type="dcterms:W3CDTF">2017-10-19T18:59:38Z</dcterms:modified>
</cp:coreProperties>
</file>